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Override PartName="/docProps/app.xml" ContentType="application/vnd.openxmlformats-officedocument.extended-properties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theme/theme1.xml" ContentType="application/vnd.openxmlformats-officedocument.them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ableStyles.xml" ContentType="application/vnd.openxmlformats-officedocument.presentationml.tableStyles+xml"/>
  <Override PartName="/docProps/core.xml" ContentType="application/vnd.openxmlformats-package.core-properties+xml"/>
  <Override PartName="/ppt/presentation.xml" ContentType="application/vnd.openxmlformats-officedocument.presentationml.presentation.main+xml"/>
  <Override PartName="/ppt/slides/slide1.xml" ContentType="application/vnd.openxmlformats-officedocument.presentationml.slide+xml"/>
  <Override PartName="/ppt/slides/slide2.xml" ContentType="application/vnd.openxmlformats-officedocument.presentationml.slide+xml"/>
</Types>
</file>

<file path=_rels/.rels><?xml version="1.0" encoding="UTF-8"?>
<Relationships xmlns="http://schemas.openxmlformats.org/package/2006/relationships"><Relationship Id="rId1" Type="http://schemas.openxmlformats.org/officeDocument/2006/relationships/officeDocument" Target="ppt/presentation.xml" /><Relationship Id="rId2" Type="http://schemas.openxmlformats.org/package/2006/relationships/metadata/core-properties" Target="docProps/core.xml" /><Relationship Id="rId3" Type="http://schemas.openxmlformats.org/package/2006/relationships/metadata/extended-properties" Target="docProps/app.xml" 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2"/>
    <p:sldId id="257" r:id="rId3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33" autoAdjust="0"/>
    <p:restoredTop sz="94711" autoAdjust="0"/>
  </p:normalViewPr>
  <p:slideViewPr>
    <p:cSldViewPr snapToGrid="0" snapToObjects="1">
      <p:cViewPr varScale="1">
        <p:scale>
          <a:sx n="93" d="100"/>
          <a:sy n="93" d="100"/>
        </p:scale>
        <p:origin x="102" y="120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?>
<Relationships xmlns="http://schemas.openxmlformats.org/package/2006/relationships"><Relationship Id="rId2" Type="http://schemas.openxmlformats.org/officeDocument/2006/relationships/slide" Target="slides/slide1.xml" /><Relationship Id="rId3" Type="http://schemas.openxmlformats.org/officeDocument/2006/relationships/slide" Target="slides/slide2.xml" /><Relationship Id="rId7" Type="http://schemas.openxmlformats.org/officeDocument/2006/relationships/tableStyles" Target="tableStyles.xml" /><Relationship Id="rId6" Type="http://schemas.openxmlformats.org/officeDocument/2006/relationships/theme" Target="theme/theme1.xml" /><Relationship Id="rId1" Type="http://schemas.openxmlformats.org/officeDocument/2006/relationships/slideMaster" Target="slideMasters/slideMaster1.xml" /><Relationship Id="rId5" Type="http://schemas.openxmlformats.org/officeDocument/2006/relationships/viewProps" Target="viewProps.xml" /><Relationship Id="rId4" Type="http://schemas.openxmlformats.org/officeDocument/2006/relationships/presProps" Target="presProps.xml" 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2/17/2018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4435751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2/17/2018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391479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2/17/2018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8152904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2/17/2018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834600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2/17/2018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7306907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2/17/2018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988624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2/17/2018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3579396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2/17/2018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7272125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2/17/2018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3090109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2/17/2018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4089564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2/17/2018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6689985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41EB5C9-1307-BA42-ABA2-0BC069CD8E7F}" type="datetimeFigureOut">
              <a:rPr lang="en-US" smtClean="0"/>
              <a:t>2/17/2018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7620087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?>
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_rels/slide2.xml.rels><?xml version="1.0" encoding="UTF-8"?>
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Lists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1"/>
            <a:r>
              <a:rPr/>
              <a:t>Bulleted bulleted lists.</a:t>
            </a:r>
          </a:p>
          <a:p>
            <a:pPr lvl="1"/>
            <a:r>
              <a:rPr/>
              <a:t>And go to aribtrary depth.</a:t>
            </a:r>
          </a:p>
          <a:p>
            <a:pPr lvl="2"/>
            <a:r>
              <a:rPr/>
              <a:t>Like this</a:t>
            </a:r>
          </a:p>
          <a:p>
            <a:pPr lvl="3"/>
            <a:r>
              <a:rPr/>
              <a:t>Or this</a:t>
            </a:r>
          </a:p>
          <a:p>
            <a:pPr lvl="2"/>
            <a:r>
              <a:rPr/>
              <a:t>Back to here.</a:t>
            </a:r>
          </a:p>
        </p:txBody>
      </p:sp>
    </p:spTree>
  </p:cSld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Lists</a:t>
            </a:r>
            <a:r>
              <a:rPr/>
              <a:t> </a:t>
            </a:r>
            <a:r>
              <a:rPr/>
              <a:t>(continued)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Lists can also be numbered:</a:t>
            </a:r>
          </a:p>
          <a:p>
            <a:pPr lvl="1">
              <a:buAutoNum type="arabicPeriod"/>
            </a:pPr>
            <a:r>
              <a:rPr/>
              <a:t>Tomatoes</a:t>
            </a:r>
          </a:p>
          <a:p>
            <a:pPr lvl="1">
              <a:buAutoNum type="arabicPeriod"/>
            </a:pPr>
            <a:r>
              <a:rPr/>
              <a:t>Potatoes of various sorts</a:t>
            </a:r>
          </a:p>
          <a:p>
            <a:pPr lvl="2">
              <a:buAutoNum type="alphaLcPeriod"/>
            </a:pPr>
            <a:r>
              <a:rPr/>
              <a:t>sweet potatoes</a:t>
            </a:r>
          </a:p>
          <a:p>
            <a:pPr lvl="2">
              <a:buAutoNum type="alphaLcPeriod"/>
            </a:pPr>
            <a:r>
              <a:rPr/>
              <a:t>russet potates</a:t>
            </a:r>
          </a:p>
          <a:p>
            <a:pPr lvl="1">
              <a:buAutoNum type="arabicPeriod"/>
            </a:pPr>
            <a:r>
              <a:rPr/>
              <a:t>Tornadoes, for the rhyme.</a:t>
            </a:r>
          </a:p>
        </p:txBody>
      </p:sp>
    </p:spTree>
  </p:cSld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26</Words>
  <Application>Microsoft Office PowerPoint</Application>
  <PresentationFormat>On-screen Show (4:3)</PresentationFormat>
  <Paragraphs>10</Paragraphs>
  <Slides>2</Slides>
  <Notes>2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2</vt:i4>
      </vt:variant>
    </vt:vector>
  </HeadingPairs>
  <TitlesOfParts>
    <vt:vector size="5" baseType="lpstr">
      <vt:lpstr>Arial</vt:lpstr>
      <vt:lpstr>Calibri</vt:lpstr>
      <vt:lpstr>Office Theme</vt:lpstr>
      <vt:lpstr>Title</vt:lpstr>
      <vt:lpstr>Slide Title</vt:lpstr>
    </vt:vector>
  </TitlesOfParts>
  <Company/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keywords/>
  <dcterms:created xsi:type="dcterms:W3CDTF">2018-02-27T14:32:57Z</dcterms:created>
  <dcterms:modified xsi:type="dcterms:W3CDTF">2018-02-27T14:32:57Z</dcterms:modified>
</cp:coreProperties>
</file>